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7" r:id="rId3"/>
    <p:sldId id="259" r:id="rId4"/>
    <p:sldId id="258" r:id="rId5"/>
    <p:sldId id="260" r:id="rId6"/>
    <p:sldId id="263" r:id="rId7"/>
    <p:sldId id="262" r:id="rId8"/>
    <p:sldId id="264" r:id="rId9"/>
  </p:sldIdLst>
  <p:sldSz cx="9144000" cy="6858000" type="screen4x3"/>
  <p:notesSz cx="6797675" cy="9872663"/>
  <p:defaultTextStyle>
    <a:defPPr>
      <a:defRPr lang="zh-M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47"/>
    <p:restoredTop sz="94655"/>
  </p:normalViewPr>
  <p:slideViewPr>
    <p:cSldViewPr snapToGrid="0" snapToObjects="1" showGuides="1">
      <p:cViewPr varScale="1">
        <p:scale>
          <a:sx n="81" d="100"/>
          <a:sy n="81" d="100"/>
        </p:scale>
        <p:origin x="91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kumimoji="1" lang="zh-MO" altLang="en-US"/>
          </a:p>
        </p:txBody>
      </p:sp>
      <p:sp>
        <p:nvSpPr>
          <p:cNvPr id="3" name="日期版面配置區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CAF6C9A-8578-0741-8C44-C4DF6E3FBCCF}" type="datetimeFigureOut">
              <a:rPr kumimoji="1" lang="zh-MO" altLang="en-US" smtClean="0"/>
              <a:t>28/3/2019</a:t>
            </a:fld>
            <a:endParaRPr kumimoji="1" lang="zh-MO" altLang="en-US"/>
          </a:p>
        </p:txBody>
      </p:sp>
      <p:sp>
        <p:nvSpPr>
          <p:cNvPr id="4" name="投影片影像版面配置區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zh-MO" altLang="en-US"/>
          </a:p>
        </p:txBody>
      </p:sp>
      <p:sp>
        <p:nvSpPr>
          <p:cNvPr id="5" name="備忘稿版面配置區 4"/>
          <p:cNvSpPr>
            <a:spLocks noGrp="1"/>
          </p:cNvSpPr>
          <p:nvPr>
            <p:ph type="body" sz="quarter" idx="3"/>
          </p:nvPr>
        </p:nvSpPr>
        <p:spPr>
          <a:xfrm>
            <a:off x="679768" y="4751219"/>
            <a:ext cx="5438140" cy="3887361"/>
          </a:xfrm>
          <a:prstGeom prst="rect">
            <a:avLst/>
          </a:prstGeom>
        </p:spPr>
        <p:txBody>
          <a:bodyPr vert="horz" lIns="91440" tIns="45720" rIns="91440" bIns="45720" rtlCol="0"/>
          <a:lstStyle/>
          <a:p>
            <a:r>
              <a:rPr kumimoji="1" lang="zh-TW" altLang="en-US"/>
              <a:t>編輯母片文字樣式
第二層
第三層
第四層
第五層</a:t>
            </a:r>
            <a:endParaRPr kumimoji="1" lang="zh-MO" altLang="en-US"/>
          </a:p>
        </p:txBody>
      </p:sp>
      <p:sp>
        <p:nvSpPr>
          <p:cNvPr id="6" name="頁尾版面配置區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kumimoji="1" lang="zh-MO" altLang="en-US"/>
          </a:p>
        </p:txBody>
      </p:sp>
      <p:sp>
        <p:nvSpPr>
          <p:cNvPr id="7" name="投影片編號版面配置區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9A1A9880-F83C-6D49-8B5E-0C682F4E49F1}" type="slidenum">
              <a:rPr kumimoji="1" lang="zh-MO" altLang="en-US" smtClean="0"/>
              <a:t>‹#›</a:t>
            </a:fld>
            <a:endParaRPr kumimoji="1" lang="zh-MO" altLang="en-US"/>
          </a:p>
        </p:txBody>
      </p:sp>
    </p:spTree>
    <p:extLst>
      <p:ext uri="{BB962C8B-B14F-4D97-AF65-F5344CB8AC3E}">
        <p14:creationId xmlns:p14="http://schemas.microsoft.com/office/powerpoint/2010/main" val="3628853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en-GB" altLang="zh-MO" noProof="0" dirty="0"/>
          </a:p>
        </p:txBody>
      </p:sp>
      <p:sp>
        <p:nvSpPr>
          <p:cNvPr id="4" name="投影片編號版面配置區 3"/>
          <p:cNvSpPr>
            <a:spLocks noGrp="1"/>
          </p:cNvSpPr>
          <p:nvPr>
            <p:ph type="sldNum" sz="quarter" idx="5"/>
          </p:nvPr>
        </p:nvSpPr>
        <p:spPr/>
        <p:txBody>
          <a:bodyPr/>
          <a:lstStyle/>
          <a:p>
            <a:fld id="{9A1A9880-F83C-6D49-8B5E-0C682F4E49F1}" type="slidenum">
              <a:rPr kumimoji="1" lang="zh-MO" altLang="en-US" smtClean="0"/>
              <a:t>2</a:t>
            </a:fld>
            <a:endParaRPr kumimoji="1" lang="zh-MO" altLang="en-US"/>
          </a:p>
        </p:txBody>
      </p:sp>
    </p:spTree>
    <p:extLst>
      <p:ext uri="{BB962C8B-B14F-4D97-AF65-F5344CB8AC3E}">
        <p14:creationId xmlns:p14="http://schemas.microsoft.com/office/powerpoint/2010/main" val="385317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en-GB" altLang="zh-MO" noProof="0" dirty="0"/>
          </a:p>
        </p:txBody>
      </p:sp>
      <p:sp>
        <p:nvSpPr>
          <p:cNvPr id="4" name="投影片編號版面配置區 3"/>
          <p:cNvSpPr>
            <a:spLocks noGrp="1"/>
          </p:cNvSpPr>
          <p:nvPr>
            <p:ph type="sldNum" sz="quarter" idx="5"/>
          </p:nvPr>
        </p:nvSpPr>
        <p:spPr/>
        <p:txBody>
          <a:bodyPr/>
          <a:lstStyle/>
          <a:p>
            <a:fld id="{9A1A9880-F83C-6D49-8B5E-0C682F4E49F1}" type="slidenum">
              <a:rPr kumimoji="1" lang="zh-MO" altLang="en-US" smtClean="0"/>
              <a:t>3</a:t>
            </a:fld>
            <a:endParaRPr kumimoji="1" lang="zh-MO" altLang="en-US"/>
          </a:p>
        </p:txBody>
      </p:sp>
    </p:spTree>
    <p:extLst>
      <p:ext uri="{BB962C8B-B14F-4D97-AF65-F5344CB8AC3E}">
        <p14:creationId xmlns:p14="http://schemas.microsoft.com/office/powerpoint/2010/main" val="3318327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8E0D7EC1-0662-F741-8DBA-FD7F07560D4D}"/>
              </a:ext>
            </a:extLst>
          </p:cNvPr>
          <p:cNvPicPr>
            <a:picLocks noChangeAspect="1"/>
          </p:cNvPicPr>
          <p:nvPr userDrawn="1"/>
        </p:nvPicPr>
        <p:blipFill>
          <a:blip r:embed="rId2"/>
          <a:stretch>
            <a:fillRect/>
          </a:stretch>
        </p:blipFill>
        <p:spPr>
          <a:xfrm>
            <a:off x="0" y="124102"/>
            <a:ext cx="9144000" cy="6604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dirty="0"/>
          </a:p>
        </p:txBody>
      </p:sp>
      <p:sp>
        <p:nvSpPr>
          <p:cNvPr id="5" name="Footer Placeholder 4"/>
          <p:cNvSpPr>
            <a:spLocks noGrp="1"/>
          </p:cNvSpPr>
          <p:nvPr>
            <p:ph type="ftr" sz="quarter" idx="11"/>
          </p:nvPr>
        </p:nvSpPr>
        <p:spPr/>
        <p:txBody>
          <a:bodyPr/>
          <a:lstStyle/>
          <a:p>
            <a:endParaRPr kumimoji="1" lang="zh-MO" altLang="en-US"/>
          </a:p>
        </p:txBody>
      </p:sp>
      <p:sp>
        <p:nvSpPr>
          <p:cNvPr id="6" name="Slide Number Placeholder 5"/>
          <p:cNvSpPr>
            <a:spLocks noGrp="1"/>
          </p:cNvSpPr>
          <p:nvPr>
            <p:ph type="sldNum" sz="quarter" idx="12"/>
          </p:nvPr>
        </p:nvSpPr>
        <p:spPr/>
        <p:txBody>
          <a:bodyPr/>
          <a:lstStyle/>
          <a:p>
            <a:fld id="{DFE1D200-F012-954A-A12A-94E30A5A74E9}" type="slidenum">
              <a:rPr kumimoji="1" lang="zh-MO" altLang="en-US" smtClean="0"/>
              <a:t>‹#›</a:t>
            </a:fld>
            <a:endParaRPr kumimoji="1" lang="zh-MO" altLang="en-US"/>
          </a:p>
        </p:txBody>
      </p:sp>
    </p:spTree>
    <p:extLst>
      <p:ext uri="{BB962C8B-B14F-4D97-AF65-F5344CB8AC3E}">
        <p14:creationId xmlns:p14="http://schemas.microsoft.com/office/powerpoint/2010/main" val="152052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10" name="圖片 9">
            <a:extLst>
              <a:ext uri="{FF2B5EF4-FFF2-40B4-BE49-F238E27FC236}">
                <a16:creationId xmlns="" xmlns:a16="http://schemas.microsoft.com/office/drawing/2014/main" id="{A13B8784-D214-4944-95AC-3C488AA2697D}"/>
              </a:ext>
            </a:extLst>
          </p:cNvPr>
          <p:cNvPicPr>
            <a:picLocks noChangeAspect="1"/>
          </p:cNvPicPr>
          <p:nvPr userDrawn="1"/>
        </p:nvPicPr>
        <p:blipFill>
          <a:blip r:embed="rId2"/>
          <a:stretch>
            <a:fillRect/>
          </a:stretch>
        </p:blipFill>
        <p:spPr>
          <a:xfrm>
            <a:off x="-338667" y="10466"/>
            <a:ext cx="9482667" cy="6848593"/>
          </a:xfrm>
          <a:prstGeom prst="rect">
            <a:avLst/>
          </a:prstGeom>
        </p:spPr>
      </p:pic>
      <p:sp>
        <p:nvSpPr>
          <p:cNvPr id="2" name="Title 1"/>
          <p:cNvSpPr>
            <a:spLocks noGrp="1"/>
          </p:cNvSpPr>
          <p:nvPr>
            <p:ph type="title"/>
          </p:nvPr>
        </p:nvSpPr>
        <p:spPr/>
        <p:txBody>
          <a:bodyPr/>
          <a:lstStyle/>
          <a:p>
            <a:r>
              <a:rPr lang="zh-TW" altLang="en-US" dirty="0"/>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
第二層
第三層
第四層
第五層</a:t>
            </a:r>
            <a:endParaRPr lang="en-US" dirty="0"/>
          </a:p>
        </p:txBody>
      </p:sp>
      <p:sp>
        <p:nvSpPr>
          <p:cNvPr id="4" name="Date Placeholder 3"/>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a:p>
        </p:txBody>
      </p:sp>
      <p:sp>
        <p:nvSpPr>
          <p:cNvPr id="5" name="Footer Placeholder 4"/>
          <p:cNvSpPr>
            <a:spLocks noGrp="1"/>
          </p:cNvSpPr>
          <p:nvPr>
            <p:ph type="ftr" sz="quarter" idx="11"/>
          </p:nvPr>
        </p:nvSpPr>
        <p:spPr/>
        <p:txBody>
          <a:bodyPr/>
          <a:lstStyle/>
          <a:p>
            <a:endParaRPr kumimoji="1" lang="zh-MO" altLang="en-US"/>
          </a:p>
        </p:txBody>
      </p:sp>
    </p:spTree>
    <p:extLst>
      <p:ext uri="{BB962C8B-B14F-4D97-AF65-F5344CB8AC3E}">
        <p14:creationId xmlns:p14="http://schemas.microsoft.com/office/powerpoint/2010/main" val="363949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3E927541-3D15-0642-A2FD-A3E5617B0056}"/>
              </a:ext>
            </a:extLst>
          </p:cNvPr>
          <p:cNvPicPr>
            <a:picLocks noChangeAspect="1"/>
          </p:cNvPicPr>
          <p:nvPr userDrawn="1"/>
        </p:nvPicPr>
        <p:blipFill>
          <a:blip r:embed="rId2"/>
          <a:stretch>
            <a:fillRect/>
          </a:stretch>
        </p:blipFill>
        <p:spPr>
          <a:xfrm>
            <a:off x="-338667" y="10466"/>
            <a:ext cx="9482667" cy="6848593"/>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
第二層
第三層
第四層
第五層</a:t>
            </a:r>
            <a:endParaRPr lang="en-US" dirty="0"/>
          </a:p>
        </p:txBody>
      </p:sp>
      <p:sp>
        <p:nvSpPr>
          <p:cNvPr id="4" name="Date Placeholder 3"/>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a:p>
        </p:txBody>
      </p:sp>
      <p:sp>
        <p:nvSpPr>
          <p:cNvPr id="5" name="Footer Placeholder 4"/>
          <p:cNvSpPr>
            <a:spLocks noGrp="1"/>
          </p:cNvSpPr>
          <p:nvPr>
            <p:ph type="ftr" sz="quarter" idx="11"/>
          </p:nvPr>
        </p:nvSpPr>
        <p:spPr/>
        <p:txBody>
          <a:bodyPr/>
          <a:lstStyle/>
          <a:p>
            <a:endParaRPr kumimoji="1" lang="zh-MO" altLang="en-US"/>
          </a:p>
        </p:txBody>
      </p:sp>
    </p:spTree>
    <p:extLst>
      <p:ext uri="{BB962C8B-B14F-4D97-AF65-F5344CB8AC3E}">
        <p14:creationId xmlns:p14="http://schemas.microsoft.com/office/powerpoint/2010/main" val="2325994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pic>
        <p:nvPicPr>
          <p:cNvPr id="11" name="圖片 10">
            <a:extLst>
              <a:ext uri="{FF2B5EF4-FFF2-40B4-BE49-F238E27FC236}">
                <a16:creationId xmlns="" xmlns:a16="http://schemas.microsoft.com/office/drawing/2014/main" id="{C862854F-D47D-324D-97EF-7B78590AF7DE}"/>
              </a:ext>
            </a:extLst>
          </p:cNvPr>
          <p:cNvPicPr>
            <a:picLocks noChangeAspect="1"/>
          </p:cNvPicPr>
          <p:nvPr userDrawn="1"/>
        </p:nvPicPr>
        <p:blipFill>
          <a:blip r:embed="rId2"/>
          <a:stretch>
            <a:fillRect/>
          </a:stretch>
        </p:blipFill>
        <p:spPr>
          <a:xfrm>
            <a:off x="-372533" y="-15052"/>
            <a:ext cx="9516533" cy="6873052"/>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編輯母片文字樣式
第二層
第三層
第四層
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編輯母片文字樣式
第二層
第三層
第四層
第五層</a:t>
            </a:r>
            <a:endParaRPr lang="en-US" dirty="0"/>
          </a:p>
        </p:txBody>
      </p:sp>
      <p:sp>
        <p:nvSpPr>
          <p:cNvPr id="5" name="Date Placeholder 4"/>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a:p>
        </p:txBody>
      </p:sp>
      <p:sp>
        <p:nvSpPr>
          <p:cNvPr id="6" name="Footer Placeholder 5"/>
          <p:cNvSpPr>
            <a:spLocks noGrp="1"/>
          </p:cNvSpPr>
          <p:nvPr>
            <p:ph type="ftr" sz="quarter" idx="11"/>
          </p:nvPr>
        </p:nvSpPr>
        <p:spPr/>
        <p:txBody>
          <a:bodyPr/>
          <a:lstStyle/>
          <a:p>
            <a:endParaRPr kumimoji="1" lang="zh-MO" altLang="en-US"/>
          </a:p>
        </p:txBody>
      </p:sp>
    </p:spTree>
    <p:extLst>
      <p:ext uri="{BB962C8B-B14F-4D97-AF65-F5344CB8AC3E}">
        <p14:creationId xmlns:p14="http://schemas.microsoft.com/office/powerpoint/2010/main" val="27345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3" name="圖片 12">
            <a:extLst>
              <a:ext uri="{FF2B5EF4-FFF2-40B4-BE49-F238E27FC236}">
                <a16:creationId xmlns="" xmlns:a16="http://schemas.microsoft.com/office/drawing/2014/main" id="{95104D6E-2087-F841-86B4-6C674DE0D393}"/>
              </a:ext>
            </a:extLst>
          </p:cNvPr>
          <p:cNvPicPr>
            <a:picLocks noChangeAspect="1"/>
          </p:cNvPicPr>
          <p:nvPr userDrawn="1"/>
        </p:nvPicPr>
        <p:blipFill>
          <a:blip r:embed="rId2"/>
          <a:stretch>
            <a:fillRect/>
          </a:stretch>
        </p:blipFill>
        <p:spPr>
          <a:xfrm>
            <a:off x="-372533" y="-15052"/>
            <a:ext cx="9516533" cy="6873052"/>
          </a:xfrm>
          <a:prstGeom prst="rect">
            <a:avLst/>
          </a:prstGeom>
        </p:spPr>
      </p:pic>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
第二層
第三層
第四層
第五層</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zh-TW" altLang="en-US"/>
              <a:t>編輯母片文字樣式
第二層
第三層
第四層
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
第二層
第三層
第四層
第五層</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編輯母片文字樣式
第二層
第三層
第四層
第五層</a:t>
            </a:r>
            <a:endParaRPr lang="en-US" dirty="0"/>
          </a:p>
        </p:txBody>
      </p:sp>
      <p:sp>
        <p:nvSpPr>
          <p:cNvPr id="7" name="Date Placeholder 6"/>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a:p>
        </p:txBody>
      </p:sp>
      <p:sp>
        <p:nvSpPr>
          <p:cNvPr id="8" name="Footer Placeholder 7"/>
          <p:cNvSpPr>
            <a:spLocks noGrp="1"/>
          </p:cNvSpPr>
          <p:nvPr>
            <p:ph type="ftr" sz="quarter" idx="11"/>
          </p:nvPr>
        </p:nvSpPr>
        <p:spPr/>
        <p:txBody>
          <a:bodyPr/>
          <a:lstStyle/>
          <a:p>
            <a:endParaRPr kumimoji="1" lang="zh-MO" altLang="en-US"/>
          </a:p>
        </p:txBody>
      </p:sp>
      <p:sp>
        <p:nvSpPr>
          <p:cNvPr id="9" name="Slide Number Placeholder 8"/>
          <p:cNvSpPr>
            <a:spLocks noGrp="1"/>
          </p:cNvSpPr>
          <p:nvPr>
            <p:ph type="sldNum" sz="quarter" idx="12"/>
          </p:nvPr>
        </p:nvSpPr>
        <p:spPr/>
        <p:txBody>
          <a:bodyPr/>
          <a:lstStyle/>
          <a:p>
            <a:fld id="{DFE1D200-F012-954A-A12A-94E30A5A74E9}" type="slidenum">
              <a:rPr kumimoji="1" lang="zh-MO" altLang="en-US" smtClean="0"/>
              <a:t>‹#›</a:t>
            </a:fld>
            <a:endParaRPr kumimoji="1" lang="zh-MO" altLang="en-US"/>
          </a:p>
        </p:txBody>
      </p:sp>
    </p:spTree>
    <p:extLst>
      <p:ext uri="{BB962C8B-B14F-4D97-AF65-F5344CB8AC3E}">
        <p14:creationId xmlns:p14="http://schemas.microsoft.com/office/powerpoint/2010/main" val="62861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7" name="圖片 6">
            <a:extLst>
              <a:ext uri="{FF2B5EF4-FFF2-40B4-BE49-F238E27FC236}">
                <a16:creationId xmlns="" xmlns:a16="http://schemas.microsoft.com/office/drawing/2014/main" id="{78C616EF-306A-3741-96AC-2062576FC28F}"/>
              </a:ext>
            </a:extLst>
          </p:cNvPr>
          <p:cNvPicPr>
            <a:picLocks noChangeAspect="1"/>
          </p:cNvPicPr>
          <p:nvPr userDrawn="1"/>
        </p:nvPicPr>
        <p:blipFill>
          <a:blip r:embed="rId2"/>
          <a:stretch>
            <a:fillRect/>
          </a:stretch>
        </p:blipFill>
        <p:spPr>
          <a:xfrm>
            <a:off x="-364067" y="-8937"/>
            <a:ext cx="9508067" cy="6866937"/>
          </a:xfrm>
          <a:prstGeom prst="rect">
            <a:avLst/>
          </a:prstGeom>
        </p:spPr>
      </p:pic>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a:p>
        </p:txBody>
      </p:sp>
      <p:sp>
        <p:nvSpPr>
          <p:cNvPr id="4" name="Footer Placeholder 3"/>
          <p:cNvSpPr>
            <a:spLocks noGrp="1"/>
          </p:cNvSpPr>
          <p:nvPr>
            <p:ph type="ftr" sz="quarter" idx="11"/>
          </p:nvPr>
        </p:nvSpPr>
        <p:spPr/>
        <p:txBody>
          <a:bodyPr/>
          <a:lstStyle/>
          <a:p>
            <a:endParaRPr kumimoji="1" lang="zh-MO" altLang="en-US"/>
          </a:p>
        </p:txBody>
      </p:sp>
    </p:spTree>
    <p:extLst>
      <p:ext uri="{BB962C8B-B14F-4D97-AF65-F5344CB8AC3E}">
        <p14:creationId xmlns:p14="http://schemas.microsoft.com/office/powerpoint/2010/main" val="274596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圖片 6">
            <a:extLst>
              <a:ext uri="{FF2B5EF4-FFF2-40B4-BE49-F238E27FC236}">
                <a16:creationId xmlns="" xmlns:a16="http://schemas.microsoft.com/office/drawing/2014/main" id="{3437FF19-828C-3D47-9DB2-91E2F1979051}"/>
              </a:ext>
            </a:extLst>
          </p:cNvPr>
          <p:cNvPicPr>
            <a:picLocks noChangeAspect="1"/>
          </p:cNvPicPr>
          <p:nvPr userDrawn="1"/>
        </p:nvPicPr>
        <p:blipFill>
          <a:blip r:embed="rId2"/>
          <a:stretch>
            <a:fillRect/>
          </a:stretch>
        </p:blipFill>
        <p:spPr>
          <a:xfrm>
            <a:off x="-364067" y="-8937"/>
            <a:ext cx="9508067" cy="6866937"/>
          </a:xfrm>
          <a:prstGeom prst="rect">
            <a:avLst/>
          </a:prstGeom>
        </p:spPr>
      </p:pic>
      <p:sp>
        <p:nvSpPr>
          <p:cNvPr id="2" name="Date Placeholder 1"/>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a:p>
        </p:txBody>
      </p:sp>
      <p:sp>
        <p:nvSpPr>
          <p:cNvPr id="3" name="Footer Placeholder 2"/>
          <p:cNvSpPr>
            <a:spLocks noGrp="1"/>
          </p:cNvSpPr>
          <p:nvPr>
            <p:ph type="ftr" sz="quarter" idx="11"/>
          </p:nvPr>
        </p:nvSpPr>
        <p:spPr/>
        <p:txBody>
          <a:bodyPr/>
          <a:lstStyle/>
          <a:p>
            <a:endParaRPr kumimoji="1" lang="zh-MO" altLang="en-US"/>
          </a:p>
        </p:txBody>
      </p:sp>
    </p:spTree>
    <p:extLst>
      <p:ext uri="{BB962C8B-B14F-4D97-AF65-F5344CB8AC3E}">
        <p14:creationId xmlns:p14="http://schemas.microsoft.com/office/powerpoint/2010/main" val="139699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8" name="圖片 7">
            <a:extLst>
              <a:ext uri="{FF2B5EF4-FFF2-40B4-BE49-F238E27FC236}">
                <a16:creationId xmlns="" xmlns:a16="http://schemas.microsoft.com/office/drawing/2014/main" id="{0F6B894F-D069-AE4F-9083-11E9FA68CE5A}"/>
              </a:ext>
            </a:extLst>
          </p:cNvPr>
          <p:cNvPicPr>
            <a:picLocks noChangeAspect="1"/>
          </p:cNvPicPr>
          <p:nvPr userDrawn="1"/>
        </p:nvPicPr>
        <p:blipFill>
          <a:blip r:embed="rId2"/>
          <a:stretch>
            <a:fillRect/>
          </a:stretch>
        </p:blipFill>
        <p:spPr>
          <a:xfrm>
            <a:off x="-338667" y="10466"/>
            <a:ext cx="9482667" cy="6848593"/>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
第二層
第三層
第四層
第五層</a:t>
            </a:r>
            <a:endParaRPr lang="en-US" dirty="0"/>
          </a:p>
        </p:txBody>
      </p:sp>
      <p:sp>
        <p:nvSpPr>
          <p:cNvPr id="5" name="Date Placeholder 4"/>
          <p:cNvSpPr>
            <a:spLocks noGrp="1"/>
          </p:cNvSpPr>
          <p:nvPr>
            <p:ph type="dt" sz="half" idx="10"/>
          </p:nvPr>
        </p:nvSpPr>
        <p:spPr/>
        <p:txBody>
          <a:bodyPr/>
          <a:lstStyle/>
          <a:p>
            <a:fld id="{B7B04323-7FDA-1049-AB9A-2B8AFF47B0AE}" type="datetimeFigureOut">
              <a:rPr kumimoji="1" lang="zh-MO" altLang="en-US" smtClean="0"/>
              <a:t>28/3/2019</a:t>
            </a:fld>
            <a:endParaRPr kumimoji="1" lang="zh-MO" altLang="en-US"/>
          </a:p>
        </p:txBody>
      </p:sp>
      <p:sp>
        <p:nvSpPr>
          <p:cNvPr id="6" name="Footer Placeholder 5"/>
          <p:cNvSpPr>
            <a:spLocks noGrp="1"/>
          </p:cNvSpPr>
          <p:nvPr>
            <p:ph type="ftr" sz="quarter" idx="11"/>
          </p:nvPr>
        </p:nvSpPr>
        <p:spPr/>
        <p:txBody>
          <a:bodyPr/>
          <a:lstStyle/>
          <a:p>
            <a:endParaRPr kumimoji="1" lang="zh-MO" altLang="en-US"/>
          </a:p>
        </p:txBody>
      </p:sp>
    </p:spTree>
    <p:extLst>
      <p:ext uri="{BB962C8B-B14F-4D97-AF65-F5344CB8AC3E}">
        <p14:creationId xmlns:p14="http://schemas.microsoft.com/office/powerpoint/2010/main" val="2037414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編輯母片文字樣式
第二層
第三層
第四層
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04323-7FDA-1049-AB9A-2B8AFF47B0AE}" type="datetimeFigureOut">
              <a:rPr kumimoji="1" lang="zh-MO" altLang="en-US" smtClean="0"/>
              <a:t>28/3/2019</a:t>
            </a:fld>
            <a:endParaRPr kumimoji="1" lang="zh-MO"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MO"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1D200-F012-954A-A12A-94E30A5A74E9}" type="slidenum">
              <a:rPr kumimoji="1" lang="zh-MO" altLang="en-US" smtClean="0"/>
              <a:t>‹#›</a:t>
            </a:fld>
            <a:endParaRPr kumimoji="1" lang="zh-MO" altLang="en-US"/>
          </a:p>
        </p:txBody>
      </p:sp>
    </p:spTree>
    <p:extLst>
      <p:ext uri="{BB962C8B-B14F-4D97-AF65-F5344CB8AC3E}">
        <p14:creationId xmlns:p14="http://schemas.microsoft.com/office/powerpoint/2010/main" val="2768415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CI.Innovation@um.edu.m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ICI.Innovation@um.edu.m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CAF1540E-6FF5-D243-AFD3-370146D189C6}"/>
              </a:ext>
            </a:extLst>
          </p:cNvPr>
          <p:cNvSpPr>
            <a:spLocks noGrp="1"/>
          </p:cNvSpPr>
          <p:nvPr>
            <p:ph type="ctrTitle"/>
          </p:nvPr>
        </p:nvSpPr>
        <p:spPr/>
        <p:txBody>
          <a:bodyPr/>
          <a:lstStyle/>
          <a:p>
            <a:endParaRPr kumimoji="1" lang="zh-MO" altLang="en-US" dirty="0"/>
          </a:p>
        </p:txBody>
      </p:sp>
      <p:sp>
        <p:nvSpPr>
          <p:cNvPr id="3" name="副標題 2">
            <a:extLst>
              <a:ext uri="{FF2B5EF4-FFF2-40B4-BE49-F238E27FC236}">
                <a16:creationId xmlns="" xmlns:a16="http://schemas.microsoft.com/office/drawing/2014/main" id="{713D59A0-2913-3447-B5D5-FBB766568B5F}"/>
              </a:ext>
            </a:extLst>
          </p:cNvPr>
          <p:cNvSpPr>
            <a:spLocks noGrp="1"/>
          </p:cNvSpPr>
          <p:nvPr>
            <p:ph type="subTitle" idx="1"/>
          </p:nvPr>
        </p:nvSpPr>
        <p:spPr/>
        <p:txBody>
          <a:bodyPr/>
          <a:lstStyle/>
          <a:p>
            <a:endParaRPr kumimoji="1" lang="zh-MO" altLang="en-US"/>
          </a:p>
        </p:txBody>
      </p:sp>
    </p:spTree>
    <p:extLst>
      <p:ext uri="{BB962C8B-B14F-4D97-AF65-F5344CB8AC3E}">
        <p14:creationId xmlns:p14="http://schemas.microsoft.com/office/powerpoint/2010/main" val="3727360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4307FDBF-2C31-8444-8C53-C1B53DE1294C}"/>
              </a:ext>
            </a:extLst>
          </p:cNvPr>
          <p:cNvSpPr>
            <a:spLocks noGrp="1"/>
          </p:cNvSpPr>
          <p:nvPr>
            <p:ph type="title"/>
          </p:nvPr>
        </p:nvSpPr>
        <p:spPr/>
        <p:txBody>
          <a:bodyPr/>
          <a:lstStyle/>
          <a:p>
            <a:r>
              <a:rPr kumimoji="1" lang="en-US" altLang="zh-MO" dirty="0" smtClean="0">
                <a:latin typeface="Arial" panose="020B0604020202020204" pitchFamily="34" charset="0"/>
                <a:cs typeface="Arial" panose="020B0604020202020204" pitchFamily="34" charset="0"/>
              </a:rPr>
              <a:t>Notice </a:t>
            </a:r>
            <a:r>
              <a:rPr kumimoji="1" lang="en-US" altLang="zh-TW" dirty="0" smtClean="0">
                <a:latin typeface="Arial" panose="020B0604020202020204" pitchFamily="34" charset="0"/>
                <a:cs typeface="Arial" panose="020B0604020202020204" pitchFamily="34" charset="0"/>
              </a:rPr>
              <a:t>– Incubation Teams</a:t>
            </a:r>
            <a:endParaRPr kumimoji="1" lang="zh-MO" altLang="en-US" dirty="0">
              <a:latin typeface="Arial" panose="020B0604020202020204" pitchFamily="34" charset="0"/>
              <a:cs typeface="Arial" panose="020B0604020202020204" pitchFamily="34" charset="0"/>
            </a:endParaRPr>
          </a:p>
        </p:txBody>
      </p:sp>
      <p:sp>
        <p:nvSpPr>
          <p:cNvPr id="3" name="內容版面配置區 2">
            <a:extLst>
              <a:ext uri="{FF2B5EF4-FFF2-40B4-BE49-F238E27FC236}">
                <a16:creationId xmlns="" xmlns:a16="http://schemas.microsoft.com/office/drawing/2014/main" id="{3D264E1D-E188-4B49-9DB4-C522A2849344}"/>
              </a:ext>
            </a:extLst>
          </p:cNvPr>
          <p:cNvSpPr>
            <a:spLocks noGrp="1"/>
          </p:cNvSpPr>
          <p:nvPr>
            <p:ph idx="1"/>
          </p:nvPr>
        </p:nvSpPr>
        <p:spPr>
          <a:xfrm>
            <a:off x="628650" y="1690689"/>
            <a:ext cx="7886700" cy="4486274"/>
          </a:xfrm>
        </p:spPr>
        <p:txBody>
          <a:bodyPr>
            <a:normAutofit lnSpcReduction="10000"/>
          </a:bodyPr>
          <a:lstStyle/>
          <a:p>
            <a:r>
              <a:rPr lang="en-GB" altLang="zh-MO" dirty="0"/>
              <a:t>During the incubation period, in any external connections and occasions, the team must clearly and actively make known to all parties and acknowledge such facts related to the status of the incubation company as “the company is now under incubation of the Centre for Innovation and Entrepreneurship of the University of Macau”, “the team members are professors, staff, students or alumni of the University of Macau”, “the University of Macau Development Foundation has provided the start-up funding” and “the ownership of intellectual property”. </a:t>
            </a:r>
            <a:endParaRPr kumimoji="1" lang="zh-MO" altLang="en-US" dirty="0"/>
          </a:p>
        </p:txBody>
      </p:sp>
    </p:spTree>
    <p:extLst>
      <p:ext uri="{BB962C8B-B14F-4D97-AF65-F5344CB8AC3E}">
        <p14:creationId xmlns:p14="http://schemas.microsoft.com/office/powerpoint/2010/main" val="3245937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4307FDBF-2C31-8444-8C53-C1B53DE1294C}"/>
              </a:ext>
            </a:extLst>
          </p:cNvPr>
          <p:cNvSpPr>
            <a:spLocks noGrp="1"/>
          </p:cNvSpPr>
          <p:nvPr>
            <p:ph type="title"/>
          </p:nvPr>
        </p:nvSpPr>
        <p:spPr/>
        <p:txBody>
          <a:bodyPr/>
          <a:lstStyle/>
          <a:p>
            <a:r>
              <a:rPr kumimoji="1" lang="en-US" altLang="zh-MO" dirty="0">
                <a:latin typeface="Arial" panose="020B0604020202020204" pitchFamily="34" charset="0"/>
                <a:cs typeface="Arial" panose="020B0604020202020204" pitchFamily="34" charset="0"/>
              </a:rPr>
              <a:t>Notice </a:t>
            </a:r>
            <a:r>
              <a:rPr kumimoji="1" lang="en-US" altLang="zh-TW" dirty="0">
                <a:latin typeface="Arial" panose="020B0604020202020204" pitchFamily="34" charset="0"/>
                <a:cs typeface="Arial" panose="020B0604020202020204" pitchFamily="34" charset="0"/>
              </a:rPr>
              <a:t>– Incubation Teams</a:t>
            </a:r>
            <a:endParaRPr kumimoji="1" lang="zh-MO" altLang="en-US" dirty="0">
              <a:latin typeface="Arial" panose="020B0604020202020204" pitchFamily="34" charset="0"/>
              <a:cs typeface="Arial" panose="020B0604020202020204" pitchFamily="34" charset="0"/>
            </a:endParaRPr>
          </a:p>
        </p:txBody>
      </p:sp>
      <p:sp>
        <p:nvSpPr>
          <p:cNvPr id="3" name="內容版面配置區 2">
            <a:extLst>
              <a:ext uri="{FF2B5EF4-FFF2-40B4-BE49-F238E27FC236}">
                <a16:creationId xmlns="" xmlns:a16="http://schemas.microsoft.com/office/drawing/2014/main" id="{3D264E1D-E188-4B49-9DB4-C522A2849344}"/>
              </a:ext>
            </a:extLst>
          </p:cNvPr>
          <p:cNvSpPr>
            <a:spLocks noGrp="1"/>
          </p:cNvSpPr>
          <p:nvPr>
            <p:ph idx="1"/>
          </p:nvPr>
        </p:nvSpPr>
        <p:spPr>
          <a:xfrm>
            <a:off x="628650" y="1690689"/>
            <a:ext cx="7886700" cy="4486274"/>
          </a:xfrm>
        </p:spPr>
        <p:txBody>
          <a:bodyPr>
            <a:normAutofit lnSpcReduction="10000"/>
          </a:bodyPr>
          <a:lstStyle/>
          <a:p>
            <a:pPr algn="just"/>
            <a:r>
              <a:rPr lang="en-GB" altLang="zh-MO" dirty="0"/>
              <a:t>Such external connections and occasions include but are not limited to entrepreneurial competitions, roadshows, exhibitions, exchanges, collaboration/investment negotiations. Any violation once found and confirmed will lead to immediate termination of incubation and of </a:t>
            </a:r>
            <a:r>
              <a:rPr lang="en-GB" altLang="zh-MO" dirty="0" err="1" smtClean="0"/>
              <a:t>startup</a:t>
            </a:r>
            <a:r>
              <a:rPr lang="en-GB" altLang="zh-MO" dirty="0" smtClean="0"/>
              <a:t> </a:t>
            </a:r>
            <a:r>
              <a:rPr lang="en-GB" altLang="zh-MO" dirty="0"/>
              <a:t>funding, and the persons involved will be suspended from this incubation programme for two years.</a:t>
            </a:r>
          </a:p>
          <a:p>
            <a:r>
              <a:rPr lang="pt-PT" altLang="zh-MO" dirty="0"/>
              <a:t> </a:t>
            </a:r>
            <a:r>
              <a:rPr lang="en-GB" altLang="zh-MO" dirty="0"/>
              <a:t>The team must send the relevant PPT to </a:t>
            </a:r>
            <a:r>
              <a:rPr lang="en-GB" altLang="zh-MO" dirty="0">
                <a:hlinkClick r:id="rId3"/>
              </a:rPr>
              <a:t>ICI.Innovation@um.edu.mo</a:t>
            </a:r>
            <a:r>
              <a:rPr lang="en-GB" altLang="zh-MO" dirty="0"/>
              <a:t> beforehand, title "xx Competition (Date) - xx Team PPT"</a:t>
            </a:r>
          </a:p>
          <a:p>
            <a:endParaRPr kumimoji="1" lang="zh-MO" altLang="en-US" dirty="0"/>
          </a:p>
        </p:txBody>
      </p:sp>
    </p:spTree>
    <p:extLst>
      <p:ext uri="{BB962C8B-B14F-4D97-AF65-F5344CB8AC3E}">
        <p14:creationId xmlns:p14="http://schemas.microsoft.com/office/powerpoint/2010/main" val="338017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 xmlns:a16="http://schemas.microsoft.com/office/drawing/2014/main" id="{CDF9127F-37B1-C24F-A938-AADF85EC5565}"/>
              </a:ext>
            </a:extLst>
          </p:cNvPr>
          <p:cNvSpPr>
            <a:spLocks noGrp="1"/>
          </p:cNvSpPr>
          <p:nvPr>
            <p:ph idx="1"/>
          </p:nvPr>
        </p:nvSpPr>
        <p:spPr>
          <a:xfrm>
            <a:off x="628649" y="1825625"/>
            <a:ext cx="7886701" cy="4351338"/>
          </a:xfrm>
        </p:spPr>
        <p:txBody>
          <a:bodyPr>
            <a:normAutofit/>
          </a:bodyPr>
          <a:lstStyle/>
          <a:p>
            <a:r>
              <a:rPr lang="en-GB" dirty="0"/>
              <a:t>Other teams that are recommended by the Centre for Innovation and Entrepreneurship of the University of Macau to participate in external entrepreneurial competitions or activities must clearly and actively make known to all parties and acknowledge such facts related to the status of the team as “the team is from the University of Macau”, “the team members are professors, staff, students or alumni of the University of Macau” and “the ownership of intellectual property”. </a:t>
            </a:r>
          </a:p>
        </p:txBody>
      </p:sp>
      <p:sp>
        <p:nvSpPr>
          <p:cNvPr id="4" name="標題 1">
            <a:extLst>
              <a:ext uri="{FF2B5EF4-FFF2-40B4-BE49-F238E27FC236}">
                <a16:creationId xmlns="" xmlns:a16="http://schemas.microsoft.com/office/drawing/2014/main" id="{DD78E508-4904-0D4A-905D-523C1BC85463}"/>
              </a:ext>
            </a:extLst>
          </p:cNvPr>
          <p:cNvSpPr>
            <a:spLocks noGrp="1"/>
          </p:cNvSpPr>
          <p:nvPr>
            <p:ph type="title"/>
          </p:nvPr>
        </p:nvSpPr>
        <p:spPr>
          <a:xfrm>
            <a:off x="628650" y="365126"/>
            <a:ext cx="7886700" cy="1325563"/>
          </a:xfrm>
        </p:spPr>
        <p:txBody>
          <a:bodyPr/>
          <a:lstStyle/>
          <a:p>
            <a:r>
              <a:rPr kumimoji="1" lang="en-US" altLang="zh-MO" dirty="0" smtClean="0">
                <a:latin typeface="Arial" panose="020B0604020202020204" pitchFamily="34" charset="0"/>
                <a:cs typeface="Arial" panose="020B0604020202020204" pitchFamily="34" charset="0"/>
              </a:rPr>
              <a:t>Notice – Non-incubation Teams</a:t>
            </a:r>
            <a:endParaRPr kumimoji="1" lang="zh-MO"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21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 xmlns:a16="http://schemas.microsoft.com/office/drawing/2014/main" id="{CDF9127F-37B1-C24F-A938-AADF85EC5565}"/>
              </a:ext>
            </a:extLst>
          </p:cNvPr>
          <p:cNvSpPr>
            <a:spLocks noGrp="1"/>
          </p:cNvSpPr>
          <p:nvPr>
            <p:ph idx="1"/>
          </p:nvPr>
        </p:nvSpPr>
        <p:spPr>
          <a:xfrm>
            <a:off x="628649" y="1825625"/>
            <a:ext cx="7886701" cy="4351338"/>
          </a:xfrm>
        </p:spPr>
        <p:txBody>
          <a:bodyPr>
            <a:normAutofit fontScale="92500"/>
          </a:bodyPr>
          <a:lstStyle/>
          <a:p>
            <a:r>
              <a:rPr lang="en-GB" dirty="0"/>
              <a:t>Any violation once found and confirmed will lead the involved persons to suspension of recommendation by the Centre to participate in activities for 2 years. In addition, the involved persons will be suspended from participating in entrepreneurial programmes organized by the Centre for Innovation and Entrepreneurship for 2 years in accordance with the relevant </a:t>
            </a:r>
            <a:r>
              <a:rPr lang="en-GB" dirty="0" smtClean="0"/>
              <a:t>regulations, </a:t>
            </a:r>
            <a:r>
              <a:rPr lang="en-GB" dirty="0"/>
              <a:t>such as </a:t>
            </a:r>
            <a:r>
              <a:rPr lang="en-GB" dirty="0" smtClean="0"/>
              <a:t>competitions, activities </a:t>
            </a:r>
            <a:r>
              <a:rPr lang="en-GB" dirty="0"/>
              <a:t>and incubation programme</a:t>
            </a:r>
            <a:r>
              <a:rPr lang="en-GB" dirty="0" smtClean="0"/>
              <a:t>.</a:t>
            </a:r>
          </a:p>
          <a:p>
            <a:r>
              <a:rPr lang="en-GB" altLang="zh-MO" dirty="0" smtClean="0"/>
              <a:t>The </a:t>
            </a:r>
            <a:r>
              <a:rPr lang="en-GB" altLang="zh-MO" dirty="0"/>
              <a:t>team must send the relevant PPT to </a:t>
            </a:r>
            <a:r>
              <a:rPr lang="en-GB" altLang="zh-MO" dirty="0">
                <a:hlinkClick r:id="rId2"/>
              </a:rPr>
              <a:t>ICI.Innovation@um.edu.mo</a:t>
            </a:r>
            <a:r>
              <a:rPr lang="en-GB" altLang="zh-MO" dirty="0"/>
              <a:t> beforehand, title "xx Competition (Date) - xx Team PPT"</a:t>
            </a:r>
          </a:p>
          <a:p>
            <a:pPr marL="0" indent="0">
              <a:buNone/>
            </a:pPr>
            <a:endParaRPr lang="en-GB" dirty="0"/>
          </a:p>
        </p:txBody>
      </p:sp>
      <p:sp>
        <p:nvSpPr>
          <p:cNvPr id="4" name="標題 1">
            <a:extLst>
              <a:ext uri="{FF2B5EF4-FFF2-40B4-BE49-F238E27FC236}">
                <a16:creationId xmlns="" xmlns:a16="http://schemas.microsoft.com/office/drawing/2014/main" id="{DD78E508-4904-0D4A-905D-523C1BC85463}"/>
              </a:ext>
            </a:extLst>
          </p:cNvPr>
          <p:cNvSpPr>
            <a:spLocks noGrp="1"/>
          </p:cNvSpPr>
          <p:nvPr>
            <p:ph type="title"/>
          </p:nvPr>
        </p:nvSpPr>
        <p:spPr>
          <a:xfrm>
            <a:off x="628650" y="365126"/>
            <a:ext cx="7886700" cy="1325563"/>
          </a:xfrm>
        </p:spPr>
        <p:txBody>
          <a:bodyPr/>
          <a:lstStyle/>
          <a:p>
            <a:r>
              <a:rPr kumimoji="1" lang="en-US" altLang="zh-MO" dirty="0">
                <a:latin typeface="Arial" panose="020B0604020202020204" pitchFamily="34" charset="0"/>
                <a:cs typeface="Arial" panose="020B0604020202020204" pitchFamily="34" charset="0"/>
              </a:rPr>
              <a:t>Notice – Non-incubation Teams</a:t>
            </a:r>
            <a:endParaRPr kumimoji="1" lang="zh-MO"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394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051916C2-382F-B84D-B454-F1841C352A68}"/>
              </a:ext>
            </a:extLst>
          </p:cNvPr>
          <p:cNvSpPr>
            <a:spLocks noGrp="1"/>
          </p:cNvSpPr>
          <p:nvPr>
            <p:ph type="title"/>
          </p:nvPr>
        </p:nvSpPr>
        <p:spPr/>
        <p:txBody>
          <a:bodyPr>
            <a:normAutofit fontScale="90000"/>
          </a:bodyPr>
          <a:lstStyle/>
          <a:p>
            <a:r>
              <a:rPr lang="en-US" altLang="zh-TW" dirty="0" smtClean="0">
                <a:latin typeface="Arial" panose="020B0604020202020204" pitchFamily="34" charset="0"/>
                <a:cs typeface="Arial" panose="020B0604020202020204" pitchFamily="34" charset="0"/>
              </a:rPr>
              <a:t>Incubation Project </a:t>
            </a:r>
            <a:r>
              <a:rPr lang="en-GB" dirty="0" smtClean="0">
                <a:latin typeface="Arial" panose="020B0604020202020204" pitchFamily="34" charset="0"/>
                <a:cs typeface="Arial" panose="020B0604020202020204" pitchFamily="34" charset="0"/>
              </a:rPr>
              <a:t>of </a:t>
            </a:r>
            <a:r>
              <a:rPr lang="en-GB" dirty="0">
                <a:latin typeface="Arial" panose="020B0604020202020204" pitchFamily="34" charset="0"/>
                <a:cs typeface="Arial" panose="020B0604020202020204" pitchFamily="34" charset="0"/>
              </a:rPr>
              <a:t>the University of </a:t>
            </a:r>
            <a:r>
              <a:rPr lang="en-GB" dirty="0" smtClean="0">
                <a:latin typeface="Arial" panose="020B0604020202020204" pitchFamily="34" charset="0"/>
                <a:cs typeface="Arial" panose="020B0604020202020204" pitchFamily="34" charset="0"/>
              </a:rPr>
              <a:t>Macau (</a:t>
            </a:r>
            <a:r>
              <a:rPr lang="en-GB" dirty="0">
                <a:latin typeface="Arial" panose="020B0604020202020204" pitchFamily="34" charset="0"/>
                <a:cs typeface="Arial" panose="020B0604020202020204" pitchFamily="34" charset="0"/>
              </a:rPr>
              <a:t>Template 1)</a:t>
            </a:r>
          </a:p>
        </p:txBody>
      </p:sp>
      <p:sp>
        <p:nvSpPr>
          <p:cNvPr id="3" name="內容版面配置區 2">
            <a:extLst>
              <a:ext uri="{FF2B5EF4-FFF2-40B4-BE49-F238E27FC236}">
                <a16:creationId xmlns="" xmlns:a16="http://schemas.microsoft.com/office/drawing/2014/main" id="{D6160B75-B12D-594D-8752-4A3ACD39883A}"/>
              </a:ext>
            </a:extLst>
          </p:cNvPr>
          <p:cNvSpPr>
            <a:spLocks noGrp="1"/>
          </p:cNvSpPr>
          <p:nvPr>
            <p:ph idx="1"/>
          </p:nvPr>
        </p:nvSpPr>
        <p:spPr>
          <a:xfrm>
            <a:off x="628650" y="1825625"/>
            <a:ext cx="8210550" cy="4346575"/>
          </a:xfrm>
        </p:spPr>
        <p:txBody>
          <a:bodyPr>
            <a:normAutofit fontScale="47500" lnSpcReduction="20000"/>
          </a:bodyPr>
          <a:lstStyle/>
          <a:p>
            <a:r>
              <a:rPr lang="en-GB" sz="3600" dirty="0"/>
              <a:t>“XXX” company is now the incubation team of the </a:t>
            </a:r>
            <a:r>
              <a:rPr lang="en-GB" sz="3600" dirty="0" smtClean="0"/>
              <a:t>Centre for Innovation </a:t>
            </a:r>
            <a:r>
              <a:rPr lang="en-GB" sz="3600" dirty="0"/>
              <a:t>and Entrepreneurship </a:t>
            </a:r>
            <a:r>
              <a:rPr lang="en-GB" sz="3600" dirty="0" smtClean="0"/>
              <a:t>of the University </a:t>
            </a:r>
            <a:r>
              <a:rPr lang="en-GB" sz="3600" dirty="0"/>
              <a:t>of </a:t>
            </a:r>
            <a:r>
              <a:rPr lang="en-GB" sz="3600" dirty="0" smtClean="0"/>
              <a:t>Macau.</a:t>
            </a:r>
            <a:endParaRPr lang="en-GB" sz="3600" dirty="0"/>
          </a:p>
          <a:p>
            <a:endParaRPr lang="en-GB" sz="3600" dirty="0"/>
          </a:p>
          <a:p>
            <a:r>
              <a:rPr lang="en-GB" sz="3600" dirty="0"/>
              <a:t>Members</a:t>
            </a:r>
          </a:p>
          <a:p>
            <a:pPr marL="514350" indent="-514350">
              <a:buFont typeface="+mj-lt"/>
              <a:buAutoNum type="arabicPeriod"/>
            </a:pPr>
            <a:r>
              <a:rPr lang="en-GB" sz="3600" dirty="0"/>
              <a:t>XXX,</a:t>
            </a:r>
            <a:r>
              <a:rPr lang="zh-TW" altLang="en-US" sz="3600" dirty="0"/>
              <a:t> </a:t>
            </a:r>
            <a:r>
              <a:rPr lang="en-US" altLang="zh-TW" sz="3600" dirty="0"/>
              <a:t>Faculty</a:t>
            </a:r>
            <a:r>
              <a:rPr lang="zh-TW" altLang="en-US" sz="3600" dirty="0"/>
              <a:t> </a:t>
            </a:r>
            <a:r>
              <a:rPr lang="en-US" altLang="zh-TW" sz="3600" dirty="0"/>
              <a:t>of XXX of the University of Macau, Professor/ Student</a:t>
            </a:r>
          </a:p>
          <a:p>
            <a:pPr marL="514350" indent="-514350">
              <a:buFont typeface="+mj-lt"/>
              <a:buAutoNum type="arabicPeriod"/>
            </a:pPr>
            <a:r>
              <a:rPr lang="en-GB" altLang="zh-MO" sz="3600" dirty="0"/>
              <a:t>XXX,</a:t>
            </a:r>
            <a:r>
              <a:rPr lang="zh-TW" altLang="en-US" sz="3600" dirty="0"/>
              <a:t> </a:t>
            </a:r>
            <a:r>
              <a:rPr lang="en-US" altLang="zh-TW" sz="3600" dirty="0"/>
              <a:t>Faculty</a:t>
            </a:r>
            <a:r>
              <a:rPr lang="zh-TW" altLang="en-US" sz="3600" dirty="0"/>
              <a:t> </a:t>
            </a:r>
            <a:r>
              <a:rPr lang="en-US" altLang="zh-TW" sz="3600" dirty="0"/>
              <a:t>of XXX of the University of Macau, Professor/ Student</a:t>
            </a:r>
          </a:p>
          <a:p>
            <a:pPr marL="514350" indent="-514350">
              <a:buFont typeface="+mj-lt"/>
              <a:buAutoNum type="arabicPeriod"/>
            </a:pPr>
            <a:endParaRPr lang="en-GB" sz="3600" dirty="0"/>
          </a:p>
          <a:p>
            <a:r>
              <a:rPr lang="en-GB" altLang="zh-MO" sz="3600" dirty="0"/>
              <a:t>O</a:t>
            </a:r>
            <a:r>
              <a:rPr lang="en-GB" altLang="zh-MO" sz="3600" dirty="0" smtClean="0"/>
              <a:t>wnership </a:t>
            </a:r>
            <a:r>
              <a:rPr lang="en-GB" altLang="zh-MO" sz="3600" dirty="0"/>
              <a:t>of intellectual property</a:t>
            </a:r>
          </a:p>
          <a:p>
            <a:pPr marL="0" indent="0">
              <a:buNone/>
            </a:pPr>
            <a:r>
              <a:rPr lang="en-GB" altLang="zh-MO" sz="3600" dirty="0"/>
              <a:t>   </a:t>
            </a:r>
            <a:r>
              <a:rPr lang="en-GB" altLang="zh-MO" sz="3600" dirty="0" smtClean="0"/>
              <a:t>Patent XXX</a:t>
            </a:r>
            <a:r>
              <a:rPr lang="en-GB" altLang="zh-MO" sz="3600" dirty="0"/>
              <a:t>, </a:t>
            </a:r>
            <a:r>
              <a:rPr lang="en-GB" altLang="zh-MO" sz="3600" dirty="0" smtClean="0"/>
              <a:t>owned by the </a:t>
            </a:r>
            <a:r>
              <a:rPr lang="en-GB" altLang="zh-MO" sz="3600" dirty="0"/>
              <a:t>University of Macau</a:t>
            </a:r>
          </a:p>
          <a:p>
            <a:pPr marL="0" indent="0">
              <a:buNone/>
            </a:pPr>
            <a:r>
              <a:rPr lang="en-GB" altLang="zh-MO" sz="3600" dirty="0"/>
              <a:t>   Patent </a:t>
            </a:r>
            <a:r>
              <a:rPr lang="en-GB" altLang="zh-MO" sz="3600" dirty="0" smtClean="0"/>
              <a:t> XXX</a:t>
            </a:r>
            <a:r>
              <a:rPr lang="en-GB" altLang="zh-MO" sz="3600" dirty="0"/>
              <a:t>, owned by to the University of Macau</a:t>
            </a:r>
          </a:p>
          <a:p>
            <a:pPr marL="0" indent="0">
              <a:buNone/>
            </a:pPr>
            <a:endParaRPr lang="en-GB" altLang="zh-MO" sz="3600" dirty="0"/>
          </a:p>
          <a:p>
            <a:r>
              <a:rPr lang="en-GB" altLang="zh-MO" sz="3600" dirty="0"/>
              <a:t>S</a:t>
            </a:r>
            <a:r>
              <a:rPr lang="en-GB" altLang="zh-MO" sz="3600" dirty="0" smtClean="0"/>
              <a:t>tart-up </a:t>
            </a:r>
            <a:r>
              <a:rPr lang="en-GB" altLang="zh-MO" sz="3600" dirty="0"/>
              <a:t>funding</a:t>
            </a:r>
          </a:p>
          <a:p>
            <a:pPr marL="0" indent="0">
              <a:buNone/>
            </a:pPr>
            <a:r>
              <a:rPr lang="en-GB" altLang="zh-MO" sz="3600" dirty="0"/>
              <a:t>    The University of Macau Development Foundation has provided the </a:t>
            </a:r>
            <a:r>
              <a:rPr lang="en-GB" altLang="zh-MO" sz="3600" dirty="0" err="1" smtClean="0"/>
              <a:t>startup</a:t>
            </a:r>
            <a:r>
              <a:rPr lang="en-GB" altLang="zh-MO" sz="3600" dirty="0" smtClean="0"/>
              <a:t> </a:t>
            </a:r>
            <a:r>
              <a:rPr lang="en-GB" altLang="zh-MO" sz="3600" dirty="0"/>
              <a:t>funding.</a:t>
            </a:r>
          </a:p>
          <a:p>
            <a:endParaRPr lang="en-GB" dirty="0"/>
          </a:p>
          <a:p>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53147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 xmlns:a16="http://schemas.microsoft.com/office/drawing/2014/main" id="{D6160B75-B12D-594D-8752-4A3ACD39883A}"/>
              </a:ext>
            </a:extLst>
          </p:cNvPr>
          <p:cNvSpPr>
            <a:spLocks noGrp="1"/>
          </p:cNvSpPr>
          <p:nvPr>
            <p:ph idx="1"/>
          </p:nvPr>
        </p:nvSpPr>
        <p:spPr>
          <a:xfrm>
            <a:off x="628650" y="1825625"/>
            <a:ext cx="8171318" cy="4351338"/>
          </a:xfrm>
        </p:spPr>
        <p:txBody>
          <a:bodyPr>
            <a:normAutofit/>
          </a:bodyPr>
          <a:lstStyle/>
          <a:p>
            <a:r>
              <a:rPr lang="en-US" dirty="0" smtClean="0"/>
              <a:t>The Incubation </a:t>
            </a:r>
            <a:r>
              <a:rPr lang="en-US" dirty="0"/>
              <a:t>Company consisting of </a:t>
            </a:r>
            <a:r>
              <a:rPr lang="en-US" dirty="0" smtClean="0"/>
              <a:t>students / professors </a:t>
            </a:r>
            <a:r>
              <a:rPr lang="en-US" dirty="0"/>
              <a:t>from the University of Macau </a:t>
            </a:r>
            <a:r>
              <a:rPr lang="en-US" dirty="0" smtClean="0"/>
              <a:t>and </a:t>
            </a:r>
            <a:r>
              <a:rPr lang="en-US" dirty="0"/>
              <a:t>professors as consultants establishes and develops the project based on the intellectual property owned by </a:t>
            </a:r>
            <a:r>
              <a:rPr lang="en-US" dirty="0" smtClean="0"/>
              <a:t>the University. </a:t>
            </a:r>
            <a:r>
              <a:rPr lang="en-US" dirty="0"/>
              <a:t>Under the incubation of the Centre for Innovation and Entrepreneurship, the initial development of the project is supported by the </a:t>
            </a:r>
            <a:r>
              <a:rPr lang="en-US" dirty="0" smtClean="0"/>
              <a:t>startup </a:t>
            </a:r>
            <a:r>
              <a:rPr lang="en-US" dirty="0"/>
              <a:t>funding from the University of Macau Development Foundation.</a:t>
            </a:r>
            <a:endParaRPr lang="en-GB" dirty="0"/>
          </a:p>
        </p:txBody>
      </p:sp>
      <p:sp>
        <p:nvSpPr>
          <p:cNvPr id="6" name="標題 1">
            <a:extLst>
              <a:ext uri="{FF2B5EF4-FFF2-40B4-BE49-F238E27FC236}">
                <a16:creationId xmlns="" xmlns:a16="http://schemas.microsoft.com/office/drawing/2014/main" id="{4B135EF6-4DCD-174D-87E2-C672EDBE7C2A}"/>
              </a:ext>
            </a:extLst>
          </p:cNvPr>
          <p:cNvSpPr txBox="1">
            <a:spLocks/>
          </p:cNvSpPr>
          <p:nvPr/>
        </p:nvSpPr>
        <p:spPr>
          <a:xfrm>
            <a:off x="781050" y="517526"/>
            <a:ext cx="7886700" cy="132556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dirty="0">
                <a:latin typeface="Arial" panose="020B0604020202020204" pitchFamily="34" charset="0"/>
                <a:cs typeface="Arial" panose="020B0604020202020204" pitchFamily="34" charset="0"/>
              </a:rPr>
              <a:t>Incubation Project </a:t>
            </a:r>
            <a:r>
              <a:rPr lang="en-GB" dirty="0">
                <a:latin typeface="Arial" panose="020B0604020202020204" pitchFamily="34" charset="0"/>
                <a:cs typeface="Arial" panose="020B0604020202020204" pitchFamily="34" charset="0"/>
              </a:rPr>
              <a:t>of the University of Macau (Template </a:t>
            </a:r>
            <a:r>
              <a:rPr lang="en-GB" dirty="0" smtClean="0">
                <a:latin typeface="Arial" panose="020B0604020202020204" pitchFamily="34" charset="0"/>
                <a:cs typeface="Arial" panose="020B0604020202020204" pitchFamily="34" charset="0"/>
              </a:rPr>
              <a:t>2)</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034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 xmlns:a16="http://schemas.microsoft.com/office/drawing/2014/main" id="{AD4A6DAB-F484-C64E-90E0-A7ED21E00628}"/>
              </a:ext>
            </a:extLst>
          </p:cNvPr>
          <p:cNvSpPr>
            <a:spLocks noGrp="1"/>
          </p:cNvSpPr>
          <p:nvPr>
            <p:ph type="title"/>
          </p:nvPr>
        </p:nvSpPr>
        <p:spPr/>
        <p:txBody>
          <a:bodyPr>
            <a:normAutofit/>
          </a:bodyPr>
          <a:lstStyle/>
          <a:p>
            <a:r>
              <a:rPr lang="en-GB" sz="3600" dirty="0" smtClean="0">
                <a:latin typeface="Arial" panose="020B0604020202020204" pitchFamily="34" charset="0"/>
                <a:cs typeface="Arial" panose="020B0604020202020204" pitchFamily="34" charset="0"/>
              </a:rPr>
              <a:t>Team from </a:t>
            </a:r>
            <a:r>
              <a:rPr lang="en-GB" sz="3600" dirty="0">
                <a:latin typeface="Arial" panose="020B0604020202020204" pitchFamily="34" charset="0"/>
                <a:cs typeface="Arial" panose="020B0604020202020204" pitchFamily="34" charset="0"/>
              </a:rPr>
              <a:t>the University of Macau</a:t>
            </a:r>
          </a:p>
        </p:txBody>
      </p:sp>
      <p:sp>
        <p:nvSpPr>
          <p:cNvPr id="3" name="內容版面配置區 2">
            <a:extLst>
              <a:ext uri="{FF2B5EF4-FFF2-40B4-BE49-F238E27FC236}">
                <a16:creationId xmlns="" xmlns:a16="http://schemas.microsoft.com/office/drawing/2014/main" id="{4F8462B5-F40D-CD49-8492-769743D08BE5}"/>
              </a:ext>
            </a:extLst>
          </p:cNvPr>
          <p:cNvSpPr>
            <a:spLocks noGrp="1"/>
          </p:cNvSpPr>
          <p:nvPr>
            <p:ph idx="1"/>
          </p:nvPr>
        </p:nvSpPr>
        <p:spPr>
          <a:xfrm>
            <a:off x="628650" y="1825625"/>
            <a:ext cx="8243746" cy="4351338"/>
          </a:xfrm>
        </p:spPr>
        <p:txBody>
          <a:bodyPr>
            <a:normAutofit fontScale="62500" lnSpcReduction="20000"/>
          </a:bodyPr>
          <a:lstStyle/>
          <a:p>
            <a:r>
              <a:rPr lang="en-GB" altLang="zh-MO" dirty="0"/>
              <a:t>“XXX” team, recommended by </a:t>
            </a:r>
            <a:r>
              <a:rPr lang="en-GB" dirty="0"/>
              <a:t>the Centre for Innovation and Entrepreneurship of the University of Macau</a:t>
            </a:r>
            <a:r>
              <a:rPr lang="en-GB" altLang="zh-MO" dirty="0" smtClean="0"/>
              <a:t> </a:t>
            </a:r>
            <a:r>
              <a:rPr lang="en-GB" altLang="zh-MO" dirty="0"/>
              <a:t>to participate in this entrepreneurial competition/activity.</a:t>
            </a:r>
          </a:p>
          <a:p>
            <a:endParaRPr lang="en-GB" altLang="zh-MO" dirty="0"/>
          </a:p>
          <a:p>
            <a:r>
              <a:rPr lang="en-GB" altLang="zh-MO" dirty="0"/>
              <a:t>Members</a:t>
            </a:r>
          </a:p>
          <a:p>
            <a:pPr marL="514350" indent="-514350">
              <a:buFont typeface="+mj-lt"/>
              <a:buAutoNum type="arabicPeriod"/>
            </a:pPr>
            <a:r>
              <a:rPr lang="en-GB" altLang="zh-MO" dirty="0"/>
              <a:t>XXX,</a:t>
            </a:r>
            <a:r>
              <a:rPr lang="zh-TW" altLang="en-US" dirty="0"/>
              <a:t> </a:t>
            </a:r>
            <a:r>
              <a:rPr lang="en-US" altLang="zh-TW" dirty="0"/>
              <a:t>Faculty</a:t>
            </a:r>
            <a:r>
              <a:rPr lang="zh-TW" altLang="en-US" dirty="0"/>
              <a:t> </a:t>
            </a:r>
            <a:r>
              <a:rPr lang="en-US" altLang="zh-TW" dirty="0"/>
              <a:t>of XXX of the University of Macau, Student</a:t>
            </a:r>
          </a:p>
          <a:p>
            <a:pPr marL="514350" indent="-514350">
              <a:buFont typeface="+mj-lt"/>
              <a:buAutoNum type="arabicPeriod"/>
            </a:pPr>
            <a:r>
              <a:rPr lang="en-GB" altLang="zh-MO" dirty="0"/>
              <a:t>XXX,</a:t>
            </a:r>
            <a:r>
              <a:rPr lang="zh-TW" altLang="en-US" dirty="0"/>
              <a:t> </a:t>
            </a:r>
            <a:r>
              <a:rPr lang="en-US" altLang="zh-TW" dirty="0"/>
              <a:t>Faculty</a:t>
            </a:r>
            <a:r>
              <a:rPr lang="zh-TW" altLang="en-US" dirty="0"/>
              <a:t> </a:t>
            </a:r>
            <a:r>
              <a:rPr lang="en-US" altLang="zh-TW" dirty="0"/>
              <a:t>of XXX of the University of Macau, Student</a:t>
            </a:r>
          </a:p>
          <a:p>
            <a:pPr marL="514350" indent="-514350">
              <a:buFont typeface="+mj-lt"/>
              <a:buAutoNum type="arabicPeriod"/>
            </a:pPr>
            <a:endParaRPr lang="en-GB" altLang="zh-MO" dirty="0"/>
          </a:p>
          <a:p>
            <a:r>
              <a:rPr lang="en-GB" altLang="zh-MO" dirty="0"/>
              <a:t>O</a:t>
            </a:r>
            <a:r>
              <a:rPr lang="en-GB" altLang="zh-MO" dirty="0" smtClean="0"/>
              <a:t>wnership </a:t>
            </a:r>
            <a:r>
              <a:rPr lang="en-GB" altLang="zh-MO" dirty="0"/>
              <a:t>of intellectual property (if any)</a:t>
            </a:r>
          </a:p>
          <a:p>
            <a:pPr marL="0" indent="0">
              <a:buNone/>
            </a:pPr>
            <a:r>
              <a:rPr lang="en-GB" altLang="zh-MO" dirty="0"/>
              <a:t>   Patent </a:t>
            </a:r>
            <a:r>
              <a:rPr lang="en-GB" altLang="zh-MO" dirty="0" smtClean="0"/>
              <a:t>XXX</a:t>
            </a:r>
            <a:r>
              <a:rPr lang="en-GB" altLang="zh-MO" dirty="0"/>
              <a:t>, </a:t>
            </a:r>
            <a:r>
              <a:rPr lang="en-GB" altLang="zh-MO" dirty="0" smtClean="0"/>
              <a:t>owned by the </a:t>
            </a:r>
            <a:r>
              <a:rPr lang="en-GB" altLang="zh-MO" dirty="0"/>
              <a:t>University of Macau</a:t>
            </a:r>
          </a:p>
          <a:p>
            <a:pPr marL="0" indent="0">
              <a:buNone/>
            </a:pPr>
            <a:r>
              <a:rPr lang="en-GB" altLang="zh-MO" dirty="0"/>
              <a:t>   Patent </a:t>
            </a:r>
            <a:r>
              <a:rPr lang="en-GB" altLang="zh-MO" dirty="0" smtClean="0"/>
              <a:t>XXX</a:t>
            </a:r>
            <a:r>
              <a:rPr lang="en-GB" altLang="zh-MO" dirty="0"/>
              <a:t>, </a:t>
            </a:r>
            <a:r>
              <a:rPr lang="en-GB" altLang="zh-MO" dirty="0" smtClean="0"/>
              <a:t>owned by </a:t>
            </a:r>
            <a:r>
              <a:rPr lang="en-GB" altLang="zh-MO" dirty="0"/>
              <a:t>the University of Macau</a:t>
            </a:r>
          </a:p>
          <a:p>
            <a:pPr marL="0" indent="0">
              <a:buNone/>
            </a:pPr>
            <a:endParaRPr lang="en-GB" altLang="zh-MO" dirty="0"/>
          </a:p>
          <a:p>
            <a:r>
              <a:rPr lang="en-GB" altLang="zh-MO" dirty="0"/>
              <a:t>Funding (if any)</a:t>
            </a:r>
          </a:p>
          <a:p>
            <a:pPr marL="0" indent="0">
              <a:buNone/>
            </a:pPr>
            <a:r>
              <a:rPr lang="en-GB" altLang="zh-MO" dirty="0"/>
              <a:t>    The University of Macau </a:t>
            </a:r>
            <a:r>
              <a:rPr lang="en-GB" altLang="zh-MO" dirty="0" smtClean="0"/>
              <a:t>(</a:t>
            </a:r>
            <a:r>
              <a:rPr lang="en-GB" altLang="zh-MO" dirty="0"/>
              <a:t>and/or other organization) has </a:t>
            </a:r>
            <a:r>
              <a:rPr lang="en-GB" altLang="zh-MO" dirty="0" smtClean="0"/>
              <a:t>sponsored </a:t>
            </a:r>
            <a:r>
              <a:rPr lang="en-GB" altLang="zh-MO" dirty="0"/>
              <a:t>the </a:t>
            </a:r>
            <a:r>
              <a:rPr lang="en-GB" altLang="zh-MO" dirty="0" smtClean="0"/>
              <a:t>related expenses.</a:t>
            </a:r>
            <a:endParaRPr lang="en-GB" altLang="zh-MO" dirty="0"/>
          </a:p>
          <a:p>
            <a:endParaRPr lang="en-GB" dirty="0"/>
          </a:p>
        </p:txBody>
      </p:sp>
    </p:spTree>
    <p:extLst>
      <p:ext uri="{BB962C8B-B14F-4D97-AF65-F5344CB8AC3E}">
        <p14:creationId xmlns:p14="http://schemas.microsoft.com/office/powerpoint/2010/main" val="4021522240"/>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622</Words>
  <Application>Microsoft Office PowerPoint</Application>
  <PresentationFormat>如螢幕大小 (4:3)</PresentationFormat>
  <Paragraphs>41</Paragraphs>
  <Slides>8</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8</vt:i4>
      </vt:variant>
    </vt:vector>
  </HeadingPairs>
  <TitlesOfParts>
    <vt:vector size="13" baseType="lpstr">
      <vt:lpstr>新細明體</vt:lpstr>
      <vt:lpstr>Arial</vt:lpstr>
      <vt:lpstr>Calibri</vt:lpstr>
      <vt:lpstr>Calibri Light</vt:lpstr>
      <vt:lpstr>Office 佈景主題</vt:lpstr>
      <vt:lpstr>PowerPoint 簡報</vt:lpstr>
      <vt:lpstr>Notice – Incubation Teams</vt:lpstr>
      <vt:lpstr>Notice – Incubation Teams</vt:lpstr>
      <vt:lpstr>Notice – Non-incubation Teams</vt:lpstr>
      <vt:lpstr>Notice – Non-incubation Teams</vt:lpstr>
      <vt:lpstr>Incubation Project of the University of Macau (Template 1)</vt:lpstr>
      <vt:lpstr>PowerPoint 簡報</vt:lpstr>
      <vt:lpstr>Team from the University of Macau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Office User</dc:creator>
  <cp:lastModifiedBy>calvinv</cp:lastModifiedBy>
  <cp:revision>14</cp:revision>
  <cp:lastPrinted>2019-03-28T06:35:39Z</cp:lastPrinted>
  <dcterms:created xsi:type="dcterms:W3CDTF">2019-03-18T01:59:02Z</dcterms:created>
  <dcterms:modified xsi:type="dcterms:W3CDTF">2019-03-28T06:35:40Z</dcterms:modified>
</cp:coreProperties>
</file>