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39"/>
    <p:restoredTop sz="94655"/>
  </p:normalViewPr>
  <p:slideViewPr>
    <p:cSldViewPr snapToGrid="0" snapToObjects="1" showGuides="1">
      <p:cViewPr varScale="1">
        <p:scale>
          <a:sx n="105" d="100"/>
          <a:sy n="105" d="100"/>
        </p:scale>
        <p:origin x="102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2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2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0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68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9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CI.Innovation@um.edu.m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CI.Innovation@um.edu.m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36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1762" y="1587881"/>
            <a:ext cx="8250174" cy="4351338"/>
          </a:xfrm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20000"/>
              </a:lnSpc>
            </a:pPr>
            <a:r>
              <a:rPr lang="zh-HK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入駐期內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，在任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何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對外之連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繫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中，團隊必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清晰主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動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交待入駐公司為「澳門大學創新創業中心的入駐公司」、團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隊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員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為「澳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門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大學之教授、職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員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或校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友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之身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份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」、起步資助</a:t>
            </a:r>
            <a:r>
              <a:rPr lang="zh-HK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HK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識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權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屬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括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但不限於參加創業比賽、路演、展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覽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、交流、合作</a:t>
            </a:r>
            <a: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投資洽談。如有違者，一經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發現並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查明屬實，立即終止入</a:t>
            </a:r>
            <a:r>
              <a:rPr lang="zh-HK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駐，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且相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士</a:t>
            </a:r>
            <a:r>
              <a:rPr lang="zh-HK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於兩年內不得再獲入駐</a:t>
            </a:r>
            <a:r>
              <a:rPr lang="zh-HK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HK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just">
              <a:lnSpc>
                <a:spcPct val="12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團隊必須於事前將相關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PPT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發送至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ICI.Innovation@um.edu.mo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，標題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「xx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日期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)-xx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團隊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PPT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05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注意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96441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其他團隊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，例如經由澳門大學創新創業中心推薦參加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校外創業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的團隊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，必須清晰主動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交待團隊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成員為「澳門大學之教授、職員、學生或校友之身份」、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識產權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歸屬等事實。如有違者，一經發現並查明屬實，相關人士於兩年內不再獲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推薦參加同類型活動，並按相關章程失去參加澳門大學舉辦創業競賽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入駐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申請等的資格。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10000"/>
              </a:lnSpc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團隊必須於事前將相關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PPT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發送至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ICI.Innovation@um.edu.mo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，標題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「xx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日期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)-xx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團隊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PPT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296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368" y="174302"/>
            <a:ext cx="7886700" cy="1325563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澳門大學入駐孵化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項目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模板一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5334" y="1591305"/>
            <a:ext cx="8111089" cy="480055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“XXX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公司現為澳門大學創新創業中心的入駐孵化團隊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成員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澳門大學</a:t>
            </a:r>
            <a:r>
              <a:rPr lang="en-US" altLang="zh-MO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教授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endParaRPr lang="en-US" altLang="zh-MO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澳門大學</a:t>
            </a:r>
            <a:r>
              <a:rPr lang="en-US" altLang="zh-MO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教授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endParaRPr lang="en-US" altLang="zh-MO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知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識產權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zh-CN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MO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專利</a:t>
            </a:r>
            <a:r>
              <a:rPr lang="en-US" altLang="zh-CN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xxxxx</a:t>
            </a:r>
            <a:r>
              <a:rPr lang="zh-CN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MO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歸屬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於澳門大學</a:t>
            </a:r>
            <a:endParaRPr lang="en-US" altLang="zh-MO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專利</a:t>
            </a:r>
            <a:r>
              <a:rPr lang="en-US" altLang="zh-CN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xxxxx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MO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歸屬於澳門大學</a:t>
            </a:r>
            <a:endParaRPr lang="en-US" altLang="zh-MO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lnSpc>
                <a:spcPct val="11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資助來源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just">
              <a:buNone/>
            </a:pP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633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9512" y="1509009"/>
            <a:ext cx="8111089" cy="480055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，公司團隊由澳門大學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MO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教授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校友組成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，並由澳大教授擔任顧問，依托澳門大學創新創業中心的創業孵化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計劃，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憑藉澳門大學所擁有的知識產權，以及自身不斷努力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，成功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地拓展了公司的產品佈局和結構。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300368" y="17430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澳門大學入駐孵化項目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模板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677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1841" y="-12580"/>
            <a:ext cx="7886700" cy="1325563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團隊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1841" y="1514729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“XXX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團隊經澳門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大學創新創業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中心推薦參加是次創業大賽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路演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成員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澳門大學</a:t>
            </a:r>
            <a:r>
              <a:rPr lang="en-US" altLang="zh-MO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MO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endParaRPr lang="en-US" altLang="zh-MO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澳門大學</a:t>
            </a:r>
            <a:r>
              <a:rPr lang="en-US" altLang="zh-MO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學院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MO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endParaRPr lang="en-US" altLang="zh-MO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知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識產權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倘有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專利</a:t>
            </a:r>
            <a:r>
              <a:rPr lang="en-US" altLang="zh-CN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xxxxx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歸屬於澳門</a:t>
            </a:r>
            <a:r>
              <a:rPr lang="zh-MO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en-US" altLang="zh-MO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CN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專利</a:t>
            </a:r>
            <a:r>
              <a:rPr lang="en-US" altLang="zh-CN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xxxxx</a:t>
            </a:r>
            <a:r>
              <a:rPr lang="zh-CN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MO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歸屬於澳門</a:t>
            </a:r>
            <a:r>
              <a:rPr lang="zh-MO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endParaRPr lang="en-US" altLang="zh-MO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資助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倘有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MO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由澳門</a:t>
            </a:r>
            <a:r>
              <a:rPr lang="zh-MO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或其他機構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MO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所需費用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73994"/>
      </p:ext>
    </p:extLst>
  </p:cSld>
  <p:clrMapOvr>
    <a:masterClrMapping/>
  </p:clrMapOvr>
</p:sld>
</file>

<file path=ppt/theme/theme1.xml><?xml version="1.0" encoding="utf-8"?>
<a:theme xmlns:a="http://schemas.openxmlformats.org/drawingml/2006/main" name="New Microsoft PowerPoint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Microsoft PowerPoint Presentation</Template>
  <TotalTime>178</TotalTime>
  <Words>524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Calibri Light</vt:lpstr>
      <vt:lpstr>Times New Roman</vt:lpstr>
      <vt:lpstr>New Microsoft PowerPoint Presentation</vt:lpstr>
      <vt:lpstr>PowerPoint Presentation</vt:lpstr>
      <vt:lpstr>注意</vt:lpstr>
      <vt:lpstr>注意</vt:lpstr>
      <vt:lpstr>澳門大學入駐孵化項目(模板一)</vt:lpstr>
      <vt:lpstr>PowerPoint Presentation</vt:lpstr>
      <vt:lpstr>其他團隊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candyhicheong</cp:lastModifiedBy>
  <cp:revision>20</cp:revision>
  <dcterms:created xsi:type="dcterms:W3CDTF">2019-03-18T01:59:02Z</dcterms:created>
  <dcterms:modified xsi:type="dcterms:W3CDTF">2021-05-12T09:42:25Z</dcterms:modified>
</cp:coreProperties>
</file>